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5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5CFB-B379-4E92-BF3A-D70D0AEEB88A}" type="datetimeFigureOut">
              <a:rPr lang="ru-RU" smtClean="0"/>
              <a:t>01.08.2016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5802-2432-4310-9617-D0FDD23C8A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8155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5CFB-B379-4E92-BF3A-D70D0AEEB88A}" type="datetimeFigureOut">
              <a:rPr lang="ru-RU" smtClean="0"/>
              <a:t>01.08.2016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5802-2432-4310-9617-D0FDD23C8A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87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5CFB-B379-4E92-BF3A-D70D0AEEB88A}" type="datetimeFigureOut">
              <a:rPr lang="ru-RU" smtClean="0"/>
              <a:t>01.08.2016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5802-2432-4310-9617-D0FDD23C8A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43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5CFB-B379-4E92-BF3A-D70D0AEEB88A}" type="datetimeFigureOut">
              <a:rPr lang="ru-RU" smtClean="0"/>
              <a:t>01.08.2016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5802-2432-4310-9617-D0FDD23C8A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2158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5CFB-B379-4E92-BF3A-D70D0AEEB88A}" type="datetimeFigureOut">
              <a:rPr lang="ru-RU" smtClean="0"/>
              <a:t>01.08.2016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5802-2432-4310-9617-D0FDD23C8A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3456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5CFB-B379-4E92-BF3A-D70D0AEEB88A}" type="datetimeFigureOut">
              <a:rPr lang="ru-RU" smtClean="0"/>
              <a:t>01.08.2016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5802-2432-4310-9617-D0FDD23C8A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7871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5CFB-B379-4E92-BF3A-D70D0AEEB88A}" type="datetimeFigureOut">
              <a:rPr lang="ru-RU" smtClean="0"/>
              <a:t>01.08.2016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5802-2432-4310-9617-D0FDD23C8A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413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5CFB-B379-4E92-BF3A-D70D0AEEB88A}" type="datetimeFigureOut">
              <a:rPr lang="ru-RU" smtClean="0"/>
              <a:t>01.08.2016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5802-2432-4310-9617-D0FDD23C8A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398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5CFB-B379-4E92-BF3A-D70D0AEEB88A}" type="datetimeFigureOut">
              <a:rPr lang="ru-RU" smtClean="0"/>
              <a:t>01.08.2016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5802-2432-4310-9617-D0FDD23C8A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44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5CFB-B379-4E92-BF3A-D70D0AEEB88A}" type="datetimeFigureOut">
              <a:rPr lang="ru-RU" smtClean="0"/>
              <a:t>01.08.2016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5802-2432-4310-9617-D0FDD23C8A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8693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5CFB-B379-4E92-BF3A-D70D0AEEB88A}" type="datetimeFigureOut">
              <a:rPr lang="ru-RU" smtClean="0"/>
              <a:t>01.08.2016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5802-2432-4310-9617-D0FDD23C8A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7317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C5CFB-B379-4E92-BF3A-D70D0AEEB88A}" type="datetimeFigureOut">
              <a:rPr lang="ru-RU" smtClean="0"/>
              <a:t>01.08.2016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A5802-2432-4310-9617-D0FDD23C8A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54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tif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469328" y="368392"/>
            <a:ext cx="9819860" cy="6257096"/>
            <a:chOff x="1469328" y="368392"/>
            <a:chExt cx="9819860" cy="6257096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2565740" y="368392"/>
              <a:ext cx="7627037" cy="917069"/>
              <a:chOff x="3153305" y="1664738"/>
              <a:chExt cx="3062076" cy="553784"/>
            </a:xfrm>
          </p:grpSpPr>
          <p:sp>
            <p:nvSpPr>
              <p:cNvPr id="5" name="Скругленный прямоугольник 4"/>
              <p:cNvSpPr/>
              <p:nvPr/>
            </p:nvSpPr>
            <p:spPr>
              <a:xfrm>
                <a:off x="3153305" y="1664738"/>
                <a:ext cx="3062076" cy="553784"/>
              </a:xfrm>
              <a:prstGeom prst="roundRect">
                <a:avLst>
                  <a:gd name="adj" fmla="val 10000"/>
                </a:avLst>
              </a:prstGeom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" name="Скругленный прямоугольник 4"/>
              <p:cNvSpPr txBox="1"/>
              <p:nvPr/>
            </p:nvSpPr>
            <p:spPr>
              <a:xfrm>
                <a:off x="3169525" y="1680958"/>
                <a:ext cx="3029636" cy="43713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800" b="1" dirty="0"/>
                  <a:t>К</a:t>
                </a:r>
                <a:r>
                  <a:rPr lang="ru-RU" sz="2800" b="1" kern="1200" dirty="0"/>
                  <a:t>оординационный совет </a:t>
                </a:r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b="1" dirty="0"/>
                  <a:t>по развитию малого и среднего предпринимательства  в Липецкой области</a:t>
                </a:r>
                <a:endParaRPr lang="ru-RU" sz="1600" b="1" kern="1200" dirty="0"/>
              </a:p>
            </p:txBody>
          </p:sp>
        </p:grpSp>
        <p:sp>
          <p:nvSpPr>
            <p:cNvPr id="9" name="Скругленный прямоугольник 8"/>
            <p:cNvSpPr/>
            <p:nvPr/>
          </p:nvSpPr>
          <p:spPr>
            <a:xfrm>
              <a:off x="3702113" y="1583069"/>
              <a:ext cx="5354291" cy="595355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ru-RU" b="1" dirty="0"/>
                <a:t>Управление по развитию малого и среднего бизнеса Липецкой области</a:t>
              </a:r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3702113" y="2476032"/>
              <a:ext cx="5354291" cy="1057959"/>
              <a:chOff x="3153305" y="1645861"/>
              <a:chExt cx="3062076" cy="572661"/>
            </a:xfrm>
          </p:grpSpPr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3153305" y="1664738"/>
                <a:ext cx="3062076" cy="553784"/>
              </a:xfrm>
              <a:prstGeom prst="roundRect">
                <a:avLst>
                  <a:gd name="adj" fmla="val 10000"/>
                </a:avLst>
              </a:prstGeom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Скругленный прямоугольник 4"/>
              <p:cNvSpPr txBox="1"/>
              <p:nvPr/>
            </p:nvSpPr>
            <p:spPr>
              <a:xfrm>
                <a:off x="3185745" y="1645861"/>
                <a:ext cx="3029636" cy="5213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800" b="1" dirty="0"/>
                  <a:t>Общественный совет</a:t>
                </a:r>
                <a:endParaRPr lang="ru-RU" sz="2800" b="1" kern="1200" dirty="0"/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b="1" dirty="0"/>
                  <a:t>по поддержке предпринимательства Липецкой области</a:t>
                </a:r>
                <a:endParaRPr lang="ru-RU" sz="1600" b="1" kern="1200" dirty="0"/>
              </a:p>
            </p:txBody>
          </p:sp>
        </p:grpSp>
        <p:grpSp>
          <p:nvGrpSpPr>
            <p:cNvPr id="14" name="Группа 13"/>
            <p:cNvGrpSpPr/>
            <p:nvPr/>
          </p:nvGrpSpPr>
          <p:grpSpPr>
            <a:xfrm>
              <a:off x="3654281" y="3831599"/>
              <a:ext cx="5449955" cy="1023085"/>
              <a:chOff x="3153305" y="1664738"/>
              <a:chExt cx="3062076" cy="553784"/>
            </a:xfrm>
          </p:grpSpPr>
          <p:sp>
            <p:nvSpPr>
              <p:cNvPr id="15" name="Скругленный прямоугольник 14"/>
              <p:cNvSpPr/>
              <p:nvPr/>
            </p:nvSpPr>
            <p:spPr>
              <a:xfrm>
                <a:off x="3153305" y="1664738"/>
                <a:ext cx="3062076" cy="553784"/>
              </a:xfrm>
              <a:prstGeom prst="roundRect">
                <a:avLst>
                  <a:gd name="adj" fmla="val 10000"/>
                </a:avLst>
              </a:prstGeom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Скругленный прямоугольник 4"/>
              <p:cNvSpPr txBox="1"/>
              <p:nvPr/>
            </p:nvSpPr>
            <p:spPr>
              <a:xfrm>
                <a:off x="3169525" y="1680958"/>
                <a:ext cx="3029636" cy="5213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800" b="1" kern="1200" dirty="0"/>
                  <a:t>Отраслевые комитеты</a:t>
                </a:r>
              </a:p>
            </p:txBody>
          </p:sp>
        </p:grpSp>
        <p:grpSp>
          <p:nvGrpSpPr>
            <p:cNvPr id="17" name="Группа 16"/>
            <p:cNvGrpSpPr/>
            <p:nvPr/>
          </p:nvGrpSpPr>
          <p:grpSpPr>
            <a:xfrm>
              <a:off x="1469328" y="5152292"/>
              <a:ext cx="9819860" cy="1473196"/>
              <a:chOff x="3153305" y="1664738"/>
              <a:chExt cx="3062076" cy="553784"/>
            </a:xfrm>
          </p:grpSpPr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3153305" y="1664738"/>
                <a:ext cx="3062076" cy="553784"/>
              </a:xfrm>
              <a:prstGeom prst="roundRect">
                <a:avLst>
                  <a:gd name="adj" fmla="val 10000"/>
                </a:avLst>
              </a:prstGeom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Скругленный прямоугольник 4"/>
              <p:cNvSpPr txBox="1"/>
              <p:nvPr/>
            </p:nvSpPr>
            <p:spPr>
              <a:xfrm>
                <a:off x="3169525" y="1680958"/>
                <a:ext cx="3029636" cy="5213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3200" b="1" dirty="0"/>
                  <a:t>Общественные объединения по поддержке предпринимательства Липецкой </a:t>
                </a:r>
                <a:r>
                  <a:rPr lang="ru-RU" sz="3200" b="1" dirty="0" smtClean="0"/>
                  <a:t>области</a:t>
                </a:r>
                <a:endParaRPr lang="ru-RU" sz="3200" b="1" kern="1200" dirty="0"/>
              </a:p>
            </p:txBody>
          </p:sp>
        </p:grpSp>
      </p:grpSp>
      <p:grpSp>
        <p:nvGrpSpPr>
          <p:cNvPr id="20" name="Группа 19"/>
          <p:cNvGrpSpPr/>
          <p:nvPr/>
        </p:nvGrpSpPr>
        <p:grpSpPr>
          <a:xfrm>
            <a:off x="5901968" y="1184015"/>
            <a:ext cx="869486" cy="428134"/>
            <a:chOff x="3205498" y="770387"/>
            <a:chExt cx="653800" cy="653800"/>
          </a:xfrm>
          <a:solidFill>
            <a:schemeClr val="accent5">
              <a:lumMod val="75000"/>
            </a:schemeClr>
          </a:solidFill>
        </p:grpSpPr>
        <p:sp>
          <p:nvSpPr>
            <p:cNvPr id="21" name="Стрелка вниз 20"/>
            <p:cNvSpPr/>
            <p:nvPr/>
          </p:nvSpPr>
          <p:spPr>
            <a:xfrm>
              <a:off x="3205498" y="770387"/>
              <a:ext cx="653800" cy="653800"/>
            </a:xfrm>
            <a:prstGeom prst="downArrow">
              <a:avLst>
                <a:gd name="adj1" fmla="val 55000"/>
                <a:gd name="adj2" fmla="val 45000"/>
              </a:avLst>
            </a:prstGeom>
            <a:grpFill/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Стрелка вниз 4"/>
            <p:cNvSpPr txBox="1"/>
            <p:nvPr/>
          </p:nvSpPr>
          <p:spPr>
            <a:xfrm>
              <a:off x="3352603" y="770387"/>
              <a:ext cx="359590" cy="49198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5901968" y="2178424"/>
            <a:ext cx="869486" cy="428134"/>
            <a:chOff x="3205498" y="770387"/>
            <a:chExt cx="653800" cy="653800"/>
          </a:xfrm>
          <a:solidFill>
            <a:schemeClr val="accent5">
              <a:lumMod val="75000"/>
            </a:schemeClr>
          </a:solidFill>
        </p:grpSpPr>
        <p:sp>
          <p:nvSpPr>
            <p:cNvPr id="33" name="Стрелка вниз 32"/>
            <p:cNvSpPr/>
            <p:nvPr/>
          </p:nvSpPr>
          <p:spPr>
            <a:xfrm>
              <a:off x="3205498" y="770387"/>
              <a:ext cx="653800" cy="653800"/>
            </a:xfrm>
            <a:prstGeom prst="downArrow">
              <a:avLst>
                <a:gd name="adj1" fmla="val 55000"/>
                <a:gd name="adj2" fmla="val 45000"/>
              </a:avLst>
            </a:prstGeom>
            <a:grpFill/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Стрелка вниз 4"/>
            <p:cNvSpPr txBox="1"/>
            <p:nvPr/>
          </p:nvSpPr>
          <p:spPr>
            <a:xfrm>
              <a:off x="3352603" y="770387"/>
              <a:ext cx="359590" cy="49198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5901968" y="3496785"/>
            <a:ext cx="869486" cy="428134"/>
            <a:chOff x="3205498" y="770387"/>
            <a:chExt cx="653800" cy="653800"/>
          </a:xfrm>
          <a:solidFill>
            <a:schemeClr val="accent5">
              <a:lumMod val="75000"/>
            </a:schemeClr>
          </a:solidFill>
        </p:grpSpPr>
        <p:sp>
          <p:nvSpPr>
            <p:cNvPr id="36" name="Стрелка вниз 35"/>
            <p:cNvSpPr/>
            <p:nvPr/>
          </p:nvSpPr>
          <p:spPr>
            <a:xfrm>
              <a:off x="3205498" y="770387"/>
              <a:ext cx="653800" cy="653800"/>
            </a:xfrm>
            <a:prstGeom prst="downArrow">
              <a:avLst>
                <a:gd name="adj1" fmla="val 55000"/>
                <a:gd name="adj2" fmla="val 45000"/>
              </a:avLst>
            </a:prstGeom>
            <a:grpFill/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Стрелка вниз 4"/>
            <p:cNvSpPr txBox="1"/>
            <p:nvPr/>
          </p:nvSpPr>
          <p:spPr>
            <a:xfrm>
              <a:off x="3352603" y="770387"/>
              <a:ext cx="359590" cy="49198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/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5901968" y="4854575"/>
            <a:ext cx="869486" cy="428134"/>
            <a:chOff x="3205498" y="770387"/>
            <a:chExt cx="653800" cy="653800"/>
          </a:xfrm>
          <a:solidFill>
            <a:schemeClr val="accent5">
              <a:lumMod val="75000"/>
            </a:schemeClr>
          </a:solidFill>
        </p:grpSpPr>
        <p:sp>
          <p:nvSpPr>
            <p:cNvPr id="39" name="Стрелка вниз 38"/>
            <p:cNvSpPr/>
            <p:nvPr/>
          </p:nvSpPr>
          <p:spPr>
            <a:xfrm>
              <a:off x="3205498" y="770387"/>
              <a:ext cx="653800" cy="653800"/>
            </a:xfrm>
            <a:prstGeom prst="downArrow">
              <a:avLst>
                <a:gd name="adj1" fmla="val 55000"/>
                <a:gd name="adj2" fmla="val 45000"/>
              </a:avLst>
            </a:prstGeom>
            <a:grpFill/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Стрелка вниз 4"/>
            <p:cNvSpPr txBox="1"/>
            <p:nvPr/>
          </p:nvSpPr>
          <p:spPr>
            <a:xfrm>
              <a:off x="3352603" y="770387"/>
              <a:ext cx="359590" cy="49198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516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111519" y="222483"/>
            <a:ext cx="9819860" cy="1473196"/>
            <a:chOff x="3153305" y="1664738"/>
            <a:chExt cx="3062076" cy="553784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3153305" y="1664738"/>
              <a:ext cx="3062076" cy="553784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 txBox="1"/>
            <p:nvPr/>
          </p:nvSpPr>
          <p:spPr>
            <a:xfrm>
              <a:off x="3169525" y="1680958"/>
              <a:ext cx="3029636" cy="5213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/>
                <a:t>Отраслевые комитеты</a:t>
              </a: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209907" y="1903271"/>
            <a:ext cx="3420000" cy="822330"/>
            <a:chOff x="3153305" y="1645861"/>
            <a:chExt cx="3062076" cy="572661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3153305" y="1664738"/>
              <a:ext cx="3062076" cy="553784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Скругленный прямоугольник 4"/>
            <p:cNvSpPr txBox="1"/>
            <p:nvPr/>
          </p:nvSpPr>
          <p:spPr>
            <a:xfrm>
              <a:off x="3185745" y="1645861"/>
              <a:ext cx="3029636" cy="5213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/>
                <a:t>Комитет по </a:t>
              </a:r>
              <a:r>
                <a:rPr lang="ru-RU" sz="1600" b="1" dirty="0" err="1"/>
                <a:t>сельхозтоваропроизводству</a:t>
              </a:r>
              <a:r>
                <a:rPr lang="ru-RU" sz="1600" b="1" dirty="0"/>
                <a:t> и переработке сельхозпродукции</a:t>
              </a:r>
              <a:endParaRPr lang="ru-RU" sz="1600" b="1" kern="1200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4338621" y="1932837"/>
            <a:ext cx="3420000" cy="795223"/>
            <a:chOff x="3153305" y="1664738"/>
            <a:chExt cx="3062076" cy="553784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3153305" y="1664738"/>
              <a:ext cx="3062076" cy="553784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 txBox="1"/>
            <p:nvPr/>
          </p:nvSpPr>
          <p:spPr>
            <a:xfrm>
              <a:off x="3185745" y="1671774"/>
              <a:ext cx="3029636" cy="5213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/>
                <a:t>Комитет по промышленности</a:t>
              </a:r>
              <a:endParaRPr lang="ru-RU" sz="1600" b="1" kern="1200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8394871" y="1929933"/>
            <a:ext cx="3420000" cy="822330"/>
            <a:chOff x="3153305" y="1645861"/>
            <a:chExt cx="3062076" cy="572661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3153305" y="1664738"/>
              <a:ext cx="3062076" cy="553784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 txBox="1"/>
            <p:nvPr/>
          </p:nvSpPr>
          <p:spPr>
            <a:xfrm>
              <a:off x="3185745" y="1645861"/>
              <a:ext cx="3029636" cy="5213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/>
                <a:t>Комитет по строительству, инфраструктуре и ЖКХ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209907" y="2862145"/>
            <a:ext cx="3420000" cy="822330"/>
            <a:chOff x="3153305" y="1645861"/>
            <a:chExt cx="3062076" cy="572661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3153305" y="1664738"/>
              <a:ext cx="3062076" cy="553784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 txBox="1"/>
            <p:nvPr/>
          </p:nvSpPr>
          <p:spPr>
            <a:xfrm>
              <a:off x="3185745" y="1645861"/>
              <a:ext cx="3029636" cy="5213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/>
                <a:t>Комитет по медицине</a:t>
              </a:r>
              <a:endParaRPr lang="ru-RU" sz="1600" b="1" kern="1200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338621" y="2861450"/>
            <a:ext cx="3420000" cy="822330"/>
            <a:chOff x="3153305" y="1645861"/>
            <a:chExt cx="3062076" cy="572661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3153305" y="1664738"/>
              <a:ext cx="3062076" cy="553784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 txBox="1"/>
            <p:nvPr/>
          </p:nvSpPr>
          <p:spPr>
            <a:xfrm>
              <a:off x="3185745" y="1645861"/>
              <a:ext cx="3029636" cy="5213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/>
                <a:t>Комитет по транспорту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8431103" y="2855501"/>
            <a:ext cx="3420000" cy="822330"/>
            <a:chOff x="3153305" y="1645861"/>
            <a:chExt cx="3062076" cy="572661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3153305" y="1664738"/>
              <a:ext cx="3062076" cy="553784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Скругленный прямоугольник 4"/>
            <p:cNvSpPr txBox="1"/>
            <p:nvPr/>
          </p:nvSpPr>
          <p:spPr>
            <a:xfrm>
              <a:off x="3185745" y="1645861"/>
              <a:ext cx="3029636" cy="5213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/>
                <a:t>Комитет по образованию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228024" y="3808667"/>
            <a:ext cx="3420000" cy="822330"/>
            <a:chOff x="3153305" y="1645861"/>
            <a:chExt cx="3062076" cy="572661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3153305" y="1664738"/>
              <a:ext cx="3062076" cy="553784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Скругленный прямоугольник 4"/>
            <p:cNvSpPr txBox="1"/>
            <p:nvPr/>
          </p:nvSpPr>
          <p:spPr>
            <a:xfrm>
              <a:off x="3185745" y="1645861"/>
              <a:ext cx="3029636" cy="5213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/>
                <a:t>Комитет по рекламе и СМИ</a:t>
              </a:r>
              <a:endParaRPr lang="ru-RU" sz="1600" b="1" kern="1200" dirty="0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4338621" y="3817170"/>
            <a:ext cx="3420000" cy="822330"/>
            <a:chOff x="3153305" y="1645861"/>
            <a:chExt cx="3062076" cy="572661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3153305" y="1664738"/>
              <a:ext cx="3062076" cy="553784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Скругленный прямоугольник 4"/>
            <p:cNvSpPr txBox="1"/>
            <p:nvPr/>
          </p:nvSpPr>
          <p:spPr>
            <a:xfrm>
              <a:off x="3185745" y="1645861"/>
              <a:ext cx="3029636" cy="5213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/>
                <a:t>Комитет по физической культуре и спорту</a:t>
              </a: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8394871" y="3804137"/>
            <a:ext cx="3420000" cy="822330"/>
            <a:chOff x="3153305" y="1645861"/>
            <a:chExt cx="3062076" cy="572661"/>
          </a:xfrm>
        </p:grpSpPr>
        <p:sp>
          <p:nvSpPr>
            <p:cNvPr id="32" name="Скругленный прямоугольник 31"/>
            <p:cNvSpPr/>
            <p:nvPr/>
          </p:nvSpPr>
          <p:spPr>
            <a:xfrm>
              <a:off x="3153305" y="1664738"/>
              <a:ext cx="3062076" cy="553784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Скругленный прямоугольник 4"/>
            <p:cNvSpPr txBox="1"/>
            <p:nvPr/>
          </p:nvSpPr>
          <p:spPr>
            <a:xfrm>
              <a:off x="3185745" y="1645861"/>
              <a:ext cx="3029636" cy="5213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/>
                <a:t>Комитет по формированию </a:t>
              </a:r>
              <a:r>
                <a:rPr lang="ru-RU" sz="1600" b="1" dirty="0"/>
                <a:t>г</a:t>
              </a:r>
              <a:r>
                <a:rPr lang="ru-RU" sz="1600" b="1" kern="1200" dirty="0"/>
                <a:t>ражданского общества</a:t>
              </a: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228024" y="4754979"/>
            <a:ext cx="3561923" cy="809977"/>
            <a:chOff x="3153305" y="1664738"/>
            <a:chExt cx="3146079" cy="553784"/>
          </a:xfrm>
        </p:grpSpPr>
        <p:sp>
          <p:nvSpPr>
            <p:cNvPr id="35" name="Скругленный прямоугольник 34"/>
            <p:cNvSpPr/>
            <p:nvPr/>
          </p:nvSpPr>
          <p:spPr>
            <a:xfrm>
              <a:off x="3153305" y="1664738"/>
              <a:ext cx="3062076" cy="553784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Скругленный прямоугольник 4"/>
            <p:cNvSpPr txBox="1"/>
            <p:nvPr/>
          </p:nvSpPr>
          <p:spPr>
            <a:xfrm>
              <a:off x="3153305" y="1680957"/>
              <a:ext cx="3146079" cy="5213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/>
                <a:t>Комитет по энергетике и тарифам</a:t>
              </a: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4338621" y="4772890"/>
            <a:ext cx="3420000" cy="822330"/>
            <a:chOff x="3153305" y="1664736"/>
            <a:chExt cx="3062076" cy="553786"/>
          </a:xfrm>
        </p:grpSpPr>
        <p:sp>
          <p:nvSpPr>
            <p:cNvPr id="38" name="Скругленный прямоугольник 37"/>
            <p:cNvSpPr/>
            <p:nvPr/>
          </p:nvSpPr>
          <p:spPr>
            <a:xfrm>
              <a:off x="3153305" y="1664738"/>
              <a:ext cx="3062076" cy="553784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Скругленный прямоугольник 4"/>
            <p:cNvSpPr txBox="1"/>
            <p:nvPr/>
          </p:nvSpPr>
          <p:spPr>
            <a:xfrm>
              <a:off x="3153306" y="1664736"/>
              <a:ext cx="3029636" cy="5213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/>
                <a:t>Комитет по культуре и туризму</a:t>
              </a: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8394871" y="4748801"/>
            <a:ext cx="3420000" cy="822330"/>
            <a:chOff x="3153305" y="1662082"/>
            <a:chExt cx="3062076" cy="556440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3153305" y="1664738"/>
              <a:ext cx="3062076" cy="553784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Скругленный прямоугольник 4"/>
            <p:cNvSpPr txBox="1"/>
            <p:nvPr/>
          </p:nvSpPr>
          <p:spPr>
            <a:xfrm>
              <a:off x="3153305" y="1662082"/>
              <a:ext cx="3029636" cy="5213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/>
                <a:t>Комитет по развитию потребительского рынка Липецкой области</a:t>
              </a: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228024" y="5723771"/>
            <a:ext cx="3447174" cy="800059"/>
            <a:chOff x="3153305" y="1661370"/>
            <a:chExt cx="3086406" cy="557152"/>
          </a:xfrm>
        </p:grpSpPr>
        <p:sp>
          <p:nvSpPr>
            <p:cNvPr id="44" name="Скругленный прямоугольник 43"/>
            <p:cNvSpPr/>
            <p:nvPr/>
          </p:nvSpPr>
          <p:spPr>
            <a:xfrm>
              <a:off x="3153305" y="1664738"/>
              <a:ext cx="3062076" cy="553784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Скругленный прямоугольник 4"/>
            <p:cNvSpPr txBox="1"/>
            <p:nvPr/>
          </p:nvSpPr>
          <p:spPr>
            <a:xfrm>
              <a:off x="3210075" y="1661370"/>
              <a:ext cx="3029636" cy="5213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/>
                <a:t>Комитет по административным барьерам и антикоррупционной деятельности</a:t>
              </a: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4338621" y="5728609"/>
            <a:ext cx="3420000" cy="822330"/>
            <a:chOff x="3153305" y="1645861"/>
            <a:chExt cx="3062076" cy="572661"/>
          </a:xfrm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3153305" y="1664738"/>
              <a:ext cx="3062076" cy="553784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Скругленный прямоугольник 4"/>
            <p:cNvSpPr txBox="1"/>
            <p:nvPr/>
          </p:nvSpPr>
          <p:spPr>
            <a:xfrm>
              <a:off x="3185745" y="1645861"/>
              <a:ext cx="3029636" cy="5213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/>
                <a:t>Комитет по </a:t>
              </a:r>
              <a:r>
                <a:rPr lang="ru-RU" sz="1600" b="1" kern="1200" dirty="0" err="1"/>
                <a:t>госзакупкам</a:t>
              </a:r>
              <a:endParaRPr lang="ru-RU" sz="1600" b="1" kern="1200" dirty="0"/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8394871" y="5701502"/>
            <a:ext cx="3420000" cy="822330"/>
            <a:chOff x="3153305" y="1645861"/>
            <a:chExt cx="3062076" cy="572661"/>
          </a:xfrm>
        </p:grpSpPr>
        <p:sp>
          <p:nvSpPr>
            <p:cNvPr id="50" name="Скругленный прямоугольник 49"/>
            <p:cNvSpPr/>
            <p:nvPr/>
          </p:nvSpPr>
          <p:spPr>
            <a:xfrm>
              <a:off x="3153305" y="1664738"/>
              <a:ext cx="3062076" cy="553784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Скругленный прямоугольник 4"/>
            <p:cNvSpPr txBox="1"/>
            <p:nvPr/>
          </p:nvSpPr>
          <p:spPr>
            <a:xfrm>
              <a:off x="3185745" y="1645861"/>
              <a:ext cx="3029636" cy="5213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/>
                <a:t>Комитет инвестиций и </a:t>
              </a:r>
              <a:r>
                <a:rPr lang="ru-RU" sz="1600" b="1" kern="1200" dirty="0" smtClean="0"/>
                <a:t>кредитования предпринимательства</a:t>
              </a:r>
              <a:endParaRPr lang="ru-RU" sz="16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54181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111518" y="267097"/>
            <a:ext cx="9819860" cy="1473196"/>
            <a:chOff x="3153305" y="1664738"/>
            <a:chExt cx="3062076" cy="553784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3153305" y="1664738"/>
              <a:ext cx="3062076" cy="553784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 txBox="1"/>
            <p:nvPr/>
          </p:nvSpPr>
          <p:spPr>
            <a:xfrm>
              <a:off x="3169525" y="1680958"/>
              <a:ext cx="3029636" cy="5213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200" b="1" dirty="0"/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dirty="0" smtClean="0"/>
                <a:t>Общественные </a:t>
              </a:r>
              <a:r>
                <a:rPr lang="ru-RU" sz="3200" b="1" dirty="0"/>
                <a:t>объединения </a:t>
              </a:r>
              <a:endParaRPr lang="ru-RU" sz="3200" b="1" dirty="0" smtClean="0"/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dirty="0" smtClean="0"/>
                <a:t>по </a:t>
              </a:r>
              <a:r>
                <a:rPr lang="ru-RU" sz="2800" b="1" dirty="0"/>
                <a:t>поддержке </a:t>
              </a:r>
              <a:r>
                <a:rPr lang="ru-RU" sz="2800" b="1" dirty="0" smtClean="0"/>
                <a:t>предпринимательства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dirty="0" smtClean="0"/>
                <a:t> </a:t>
              </a:r>
              <a:r>
                <a:rPr lang="ru-RU" sz="2800" b="1" dirty="0"/>
                <a:t>Липецкой области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200" b="1" kern="1200" dirty="0"/>
            </a:p>
          </p:txBody>
        </p:sp>
      </p:grpSp>
      <p:grpSp>
        <p:nvGrpSpPr>
          <p:cNvPr id="1030" name="Группа 1029"/>
          <p:cNvGrpSpPr/>
          <p:nvPr/>
        </p:nvGrpSpPr>
        <p:grpSpPr>
          <a:xfrm>
            <a:off x="1009623" y="2803988"/>
            <a:ext cx="2065188" cy="1335516"/>
            <a:chOff x="1009623" y="2803988"/>
            <a:chExt cx="2065188" cy="1335516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1009623" y="2803988"/>
              <a:ext cx="2065188" cy="1335516"/>
              <a:chOff x="3153305" y="1664738"/>
              <a:chExt cx="3062076" cy="557300"/>
            </a:xfrm>
          </p:grpSpPr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3153305" y="1664738"/>
                <a:ext cx="3062076" cy="553784"/>
              </a:xfrm>
              <a:prstGeom prst="roundRect">
                <a:avLst>
                  <a:gd name="adj" fmla="val 10000"/>
                </a:avLst>
              </a:prstGeom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Скругленный прямоугольник 4"/>
              <p:cNvSpPr txBox="1"/>
              <p:nvPr/>
            </p:nvSpPr>
            <p:spPr>
              <a:xfrm>
                <a:off x="3185745" y="1700694"/>
                <a:ext cx="3029636" cy="5213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2400" b="1" dirty="0"/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000" b="1" dirty="0"/>
                  <a:t>РОР СППЛО</a:t>
                </a:r>
                <a:endParaRPr lang="ru-RU" sz="2000" b="1" kern="1200" dirty="0"/>
              </a:p>
            </p:txBody>
          </p:sp>
        </p:grpSp>
        <p:pic>
          <p:nvPicPr>
            <p:cNvPr id="32" name="Рисунок 3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6175" y="2816027"/>
              <a:ext cx="1046922" cy="654326"/>
            </a:xfrm>
            <a:prstGeom prst="rect">
              <a:avLst/>
            </a:prstGeom>
          </p:spPr>
        </p:pic>
      </p:grpSp>
      <p:grpSp>
        <p:nvGrpSpPr>
          <p:cNvPr id="3" name="Группа 2"/>
          <p:cNvGrpSpPr/>
          <p:nvPr/>
        </p:nvGrpSpPr>
        <p:grpSpPr>
          <a:xfrm>
            <a:off x="3595232" y="2816027"/>
            <a:ext cx="2065188" cy="1327090"/>
            <a:chOff x="3256611" y="2806808"/>
            <a:chExt cx="2065188" cy="1327090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3256611" y="2806808"/>
              <a:ext cx="2065188" cy="1327090"/>
              <a:chOff x="3153305" y="1664738"/>
              <a:chExt cx="3062076" cy="553784"/>
            </a:xfrm>
          </p:grpSpPr>
          <p:sp>
            <p:nvSpPr>
              <p:cNvPr id="24" name="Скругленный прямоугольник 23"/>
              <p:cNvSpPr/>
              <p:nvPr/>
            </p:nvSpPr>
            <p:spPr>
              <a:xfrm>
                <a:off x="3153305" y="1664738"/>
                <a:ext cx="3062076" cy="553784"/>
              </a:xfrm>
              <a:prstGeom prst="roundRect">
                <a:avLst>
                  <a:gd name="adj" fmla="val 10000"/>
                </a:avLst>
              </a:prstGeom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5" name="Скругленный прямоугольник 4"/>
              <p:cNvSpPr txBox="1"/>
              <p:nvPr/>
            </p:nvSpPr>
            <p:spPr>
              <a:xfrm>
                <a:off x="3185745" y="1671506"/>
                <a:ext cx="3029636" cy="5213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2800" b="1" dirty="0"/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000" b="1" dirty="0"/>
                  <a:t>Липецкая ТПП</a:t>
                </a:r>
                <a:endParaRPr lang="ru-RU" sz="2000" b="1" kern="1200" dirty="0"/>
              </a:p>
            </p:txBody>
          </p:sp>
        </p:grpSp>
        <p:pic>
          <p:nvPicPr>
            <p:cNvPr id="33" name="Рисунок 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3047" y="2880933"/>
              <a:ext cx="672316" cy="643876"/>
            </a:xfrm>
            <a:prstGeom prst="rect">
              <a:avLst/>
            </a:prstGeom>
          </p:spPr>
        </p:pic>
      </p:grpSp>
      <p:grpSp>
        <p:nvGrpSpPr>
          <p:cNvPr id="17" name="Группа 16"/>
          <p:cNvGrpSpPr/>
          <p:nvPr/>
        </p:nvGrpSpPr>
        <p:grpSpPr>
          <a:xfrm>
            <a:off x="6530074" y="2761571"/>
            <a:ext cx="2065188" cy="1372327"/>
            <a:chOff x="6021448" y="2761571"/>
            <a:chExt cx="2065188" cy="1372327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6021448" y="2761571"/>
              <a:ext cx="2065188" cy="1372327"/>
              <a:chOff x="3153305" y="1645861"/>
              <a:chExt cx="3062076" cy="572661"/>
            </a:xfrm>
          </p:grpSpPr>
          <p:sp>
            <p:nvSpPr>
              <p:cNvPr id="21" name="Скругленный прямоугольник 20"/>
              <p:cNvSpPr/>
              <p:nvPr/>
            </p:nvSpPr>
            <p:spPr>
              <a:xfrm>
                <a:off x="3153305" y="1664738"/>
                <a:ext cx="3062076" cy="553784"/>
              </a:xfrm>
              <a:prstGeom prst="roundRect">
                <a:avLst>
                  <a:gd name="adj" fmla="val 10000"/>
                </a:avLst>
              </a:prstGeom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Скругленный прямоугольник 4"/>
              <p:cNvSpPr txBox="1"/>
              <p:nvPr/>
            </p:nvSpPr>
            <p:spPr>
              <a:xfrm>
                <a:off x="3185745" y="1645861"/>
                <a:ext cx="3029636" cy="5213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2000" b="1" kern="1200" dirty="0"/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2000" b="1" dirty="0"/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000" b="1" kern="1200" dirty="0"/>
                  <a:t>ЛРО </a:t>
                </a:r>
                <a:r>
                  <a:rPr lang="ru-RU" sz="2000" b="1" kern="1200" dirty="0" smtClean="0"/>
                  <a:t>ОПОРА РОССИИ</a:t>
                </a:r>
                <a:endParaRPr lang="ru-RU" sz="2000" b="1" kern="1200" dirty="0"/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5626" y="2816027"/>
              <a:ext cx="958710" cy="6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1" name="Группа 60"/>
          <p:cNvGrpSpPr/>
          <p:nvPr/>
        </p:nvGrpSpPr>
        <p:grpSpPr>
          <a:xfrm>
            <a:off x="9137561" y="4589278"/>
            <a:ext cx="2065188" cy="1538973"/>
            <a:chOff x="8888069" y="4602053"/>
            <a:chExt cx="2065188" cy="1538973"/>
          </a:xfrm>
        </p:grpSpPr>
        <p:grpSp>
          <p:nvGrpSpPr>
            <p:cNvPr id="37" name="Группа 36"/>
            <p:cNvGrpSpPr/>
            <p:nvPr/>
          </p:nvGrpSpPr>
          <p:grpSpPr>
            <a:xfrm>
              <a:off x="8888069" y="4602053"/>
              <a:ext cx="2065188" cy="1538973"/>
              <a:chOff x="3153305" y="1645861"/>
              <a:chExt cx="3062076" cy="572661"/>
            </a:xfrm>
          </p:grpSpPr>
          <p:sp>
            <p:nvSpPr>
              <p:cNvPr id="38" name="Скругленный прямоугольник 37"/>
              <p:cNvSpPr/>
              <p:nvPr/>
            </p:nvSpPr>
            <p:spPr>
              <a:xfrm>
                <a:off x="3153305" y="1664738"/>
                <a:ext cx="3062076" cy="553784"/>
              </a:xfrm>
              <a:prstGeom prst="roundRect">
                <a:avLst>
                  <a:gd name="adj" fmla="val 10000"/>
                </a:avLst>
              </a:prstGeom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9" name="Скругленный прямоугольник 4"/>
              <p:cNvSpPr txBox="1"/>
              <p:nvPr/>
            </p:nvSpPr>
            <p:spPr>
              <a:xfrm>
                <a:off x="3185745" y="1645861"/>
                <a:ext cx="3029636" cy="5213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600" b="1" kern="1200" dirty="0"/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600" b="1" dirty="0"/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600" b="1" kern="1200" dirty="0"/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b="1" kern="1200" dirty="0"/>
                  <a:t>Ассоциация молодых предпринимателей</a:t>
                </a:r>
              </a:p>
            </p:txBody>
          </p:sp>
        </p:grp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80889" y="4671346"/>
              <a:ext cx="901425" cy="7470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9" name="Группа 18"/>
          <p:cNvGrpSpPr/>
          <p:nvPr/>
        </p:nvGrpSpPr>
        <p:grpSpPr>
          <a:xfrm>
            <a:off x="9137561" y="2761571"/>
            <a:ext cx="2065188" cy="1372327"/>
            <a:chOff x="8866190" y="2761571"/>
            <a:chExt cx="2065188" cy="1372327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8866190" y="2806808"/>
              <a:ext cx="2065188" cy="1327090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Скругленный прямоугольник 4"/>
            <p:cNvSpPr txBox="1"/>
            <p:nvPr/>
          </p:nvSpPr>
          <p:spPr>
            <a:xfrm>
              <a:off x="8888069" y="2761571"/>
              <a:ext cx="2043309" cy="12493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b="1" kern="1200" dirty="0"/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b="1" dirty="0"/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b="1" kern="1200" dirty="0"/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/>
                <a:t>ЛРО Деловая Россия</a:t>
              </a: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51299" y="2806808"/>
              <a:ext cx="1716847" cy="7365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24" name="Группа 1023"/>
          <p:cNvGrpSpPr/>
          <p:nvPr/>
        </p:nvGrpSpPr>
        <p:grpSpPr>
          <a:xfrm>
            <a:off x="1009623" y="4504908"/>
            <a:ext cx="2065188" cy="1623343"/>
            <a:chOff x="682268" y="4517683"/>
            <a:chExt cx="2065188" cy="1623343"/>
          </a:xfrm>
        </p:grpSpPr>
        <p:grpSp>
          <p:nvGrpSpPr>
            <p:cNvPr id="34" name="Группа 33"/>
            <p:cNvGrpSpPr/>
            <p:nvPr/>
          </p:nvGrpSpPr>
          <p:grpSpPr>
            <a:xfrm>
              <a:off x="682268" y="4517683"/>
              <a:ext cx="2065188" cy="1623343"/>
              <a:chOff x="3153305" y="1606837"/>
              <a:chExt cx="3062076" cy="611685"/>
            </a:xfrm>
          </p:grpSpPr>
          <p:sp>
            <p:nvSpPr>
              <p:cNvPr id="35" name="Скругленный прямоугольник 34"/>
              <p:cNvSpPr/>
              <p:nvPr/>
            </p:nvSpPr>
            <p:spPr>
              <a:xfrm>
                <a:off x="3153305" y="1664738"/>
                <a:ext cx="3062076" cy="553784"/>
              </a:xfrm>
              <a:prstGeom prst="roundRect">
                <a:avLst>
                  <a:gd name="adj" fmla="val 10000"/>
                </a:avLst>
              </a:prstGeom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6" name="Скругленный прямоугольник 4"/>
              <p:cNvSpPr txBox="1"/>
              <p:nvPr/>
            </p:nvSpPr>
            <p:spPr>
              <a:xfrm>
                <a:off x="3153305" y="1606837"/>
                <a:ext cx="3029636" cy="5213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600" b="1" kern="1200" dirty="0"/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600" b="1" dirty="0"/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600" b="1" kern="1200" dirty="0"/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600" b="1" dirty="0"/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b="1" kern="1200" dirty="0"/>
                  <a:t>Закрытый клуб предпринимателей Липецкой области</a:t>
                </a:r>
              </a:p>
            </p:txBody>
          </p:sp>
        </p:grp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2965" y="4706150"/>
              <a:ext cx="705672" cy="7475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3" name="Группа 62"/>
          <p:cNvGrpSpPr/>
          <p:nvPr/>
        </p:nvGrpSpPr>
        <p:grpSpPr>
          <a:xfrm>
            <a:off x="3580910" y="4576264"/>
            <a:ext cx="2102619" cy="1564764"/>
            <a:chOff x="3256611" y="4576264"/>
            <a:chExt cx="2102619" cy="1564764"/>
          </a:xfrm>
        </p:grpSpPr>
        <p:grpSp>
          <p:nvGrpSpPr>
            <p:cNvPr id="29" name="Группа 28"/>
            <p:cNvGrpSpPr/>
            <p:nvPr/>
          </p:nvGrpSpPr>
          <p:grpSpPr>
            <a:xfrm>
              <a:off x="3256611" y="4576264"/>
              <a:ext cx="2102619" cy="1564764"/>
              <a:chOff x="3153305" y="1641058"/>
              <a:chExt cx="3117576" cy="577464"/>
            </a:xfrm>
          </p:grpSpPr>
          <p:sp>
            <p:nvSpPr>
              <p:cNvPr id="30" name="Скругленный прямоугольник 29"/>
              <p:cNvSpPr/>
              <p:nvPr/>
            </p:nvSpPr>
            <p:spPr>
              <a:xfrm>
                <a:off x="3153305" y="1664738"/>
                <a:ext cx="3062076" cy="553784"/>
              </a:xfrm>
              <a:prstGeom prst="roundRect">
                <a:avLst>
                  <a:gd name="adj" fmla="val 10000"/>
                </a:avLst>
              </a:prstGeom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Скругленный прямоугольник 4"/>
              <p:cNvSpPr txBox="1"/>
              <p:nvPr/>
            </p:nvSpPr>
            <p:spPr>
              <a:xfrm>
                <a:off x="3241245" y="1641058"/>
                <a:ext cx="3029636" cy="5213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400" b="1" kern="1200" dirty="0"/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400" b="1" dirty="0"/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400" b="1" kern="1200" dirty="0"/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b="1" kern="1200" dirty="0"/>
                  <a:t>НК Ассоциация </a:t>
                </a:r>
                <a:r>
                  <a:rPr lang="ru-RU" sz="1400" b="1" kern="1200" dirty="0" err="1"/>
                  <a:t>сельхозтоваро</a:t>
                </a:r>
                <a:r>
                  <a:rPr lang="ru-RU" sz="1400" b="1" kern="1200" dirty="0"/>
                  <a:t> производителей Липецкой области</a:t>
                </a:r>
              </a:p>
            </p:txBody>
          </p:sp>
        </p:grpSp>
        <p:pic>
          <p:nvPicPr>
            <p:cNvPr id="43" name="Рисунок 42"/>
            <p:cNvPicPr/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050383" y="4668809"/>
              <a:ext cx="589301" cy="62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>
                <a:rot lat="0" lon="20999993" rev="0"/>
              </a:camera>
              <a:lightRig rig="threePt" dir="t"/>
            </a:scene3d>
          </p:spPr>
        </p:pic>
      </p:grpSp>
      <p:grpSp>
        <p:nvGrpSpPr>
          <p:cNvPr id="62" name="Группа 61"/>
          <p:cNvGrpSpPr/>
          <p:nvPr/>
        </p:nvGrpSpPr>
        <p:grpSpPr>
          <a:xfrm>
            <a:off x="6523309" y="4589278"/>
            <a:ext cx="2065188" cy="1551749"/>
            <a:chOff x="6043327" y="4589278"/>
            <a:chExt cx="2065188" cy="1551749"/>
          </a:xfrm>
        </p:grpSpPr>
        <p:grpSp>
          <p:nvGrpSpPr>
            <p:cNvPr id="40" name="Группа 39"/>
            <p:cNvGrpSpPr/>
            <p:nvPr/>
          </p:nvGrpSpPr>
          <p:grpSpPr>
            <a:xfrm>
              <a:off x="6043327" y="4589278"/>
              <a:ext cx="2065188" cy="1551749"/>
              <a:chOff x="3153305" y="1645861"/>
              <a:chExt cx="3062076" cy="572661"/>
            </a:xfrm>
          </p:grpSpPr>
          <p:sp>
            <p:nvSpPr>
              <p:cNvPr id="41" name="Скругленный прямоугольник 40"/>
              <p:cNvSpPr/>
              <p:nvPr/>
            </p:nvSpPr>
            <p:spPr>
              <a:xfrm>
                <a:off x="3153305" y="1664738"/>
                <a:ext cx="3062076" cy="553784"/>
              </a:xfrm>
              <a:prstGeom prst="roundRect">
                <a:avLst>
                  <a:gd name="adj" fmla="val 10000"/>
                </a:avLst>
              </a:prstGeom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2" name="Скругленный прямоугольник 4"/>
              <p:cNvSpPr txBox="1"/>
              <p:nvPr/>
            </p:nvSpPr>
            <p:spPr>
              <a:xfrm>
                <a:off x="3185745" y="1645861"/>
                <a:ext cx="3029636" cy="5213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400" b="1" kern="1200" dirty="0"/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400" b="1" dirty="0"/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400" b="1" kern="1200" dirty="0"/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b="1" kern="1200" dirty="0"/>
                  <a:t>Ассоциация предприятий торговли и </a:t>
                </a:r>
                <a:r>
                  <a:rPr lang="ru-RU" sz="1400" b="1" kern="1200" dirty="0" err="1"/>
                  <a:t>пищеперабатывающих</a:t>
                </a:r>
                <a:r>
                  <a:rPr lang="ru-RU" sz="1400" b="1" kern="1200" dirty="0"/>
                  <a:t> производств</a:t>
                </a:r>
              </a:p>
            </p:txBody>
          </p:sp>
        </p:grpSp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8608" y="4652783"/>
              <a:ext cx="1376503" cy="643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8" name="Группа 57"/>
          <p:cNvGrpSpPr/>
          <p:nvPr/>
        </p:nvGrpSpPr>
        <p:grpSpPr>
          <a:xfrm>
            <a:off x="5660588" y="1738853"/>
            <a:ext cx="869486" cy="1065135"/>
            <a:chOff x="3205498" y="770387"/>
            <a:chExt cx="653800" cy="653800"/>
          </a:xfrm>
          <a:solidFill>
            <a:schemeClr val="accent5">
              <a:lumMod val="75000"/>
            </a:schemeClr>
          </a:solidFill>
        </p:grpSpPr>
        <p:sp>
          <p:nvSpPr>
            <p:cNvPr id="59" name="Стрелка вниз 58"/>
            <p:cNvSpPr/>
            <p:nvPr/>
          </p:nvSpPr>
          <p:spPr>
            <a:xfrm>
              <a:off x="3205498" y="770387"/>
              <a:ext cx="653800" cy="653800"/>
            </a:xfrm>
            <a:prstGeom prst="downArrow">
              <a:avLst>
                <a:gd name="adj1" fmla="val 55000"/>
                <a:gd name="adj2" fmla="val 45000"/>
              </a:avLst>
            </a:prstGeom>
            <a:grpFill/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0" name="Стрелка вниз 4"/>
            <p:cNvSpPr txBox="1"/>
            <p:nvPr/>
          </p:nvSpPr>
          <p:spPr>
            <a:xfrm>
              <a:off x="3352603" y="770387"/>
              <a:ext cx="359590" cy="49198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89052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111518" y="267097"/>
            <a:ext cx="9819860" cy="1473196"/>
            <a:chOff x="3153305" y="1664738"/>
            <a:chExt cx="3062076" cy="553784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3153305" y="1664738"/>
              <a:ext cx="3062076" cy="553784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 txBox="1"/>
            <p:nvPr/>
          </p:nvSpPr>
          <p:spPr>
            <a:xfrm>
              <a:off x="3169525" y="1680958"/>
              <a:ext cx="3029636" cy="5213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200" b="1" dirty="0" smtClean="0"/>
            </a:p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dirty="0" smtClean="0"/>
                <a:t>Координационный </a:t>
              </a:r>
              <a:r>
                <a:rPr lang="ru-RU" sz="3200" b="1" dirty="0"/>
                <a:t>Совет </a:t>
              </a:r>
              <a:endParaRPr lang="ru-RU" sz="3200" b="1" dirty="0" smtClean="0"/>
            </a:p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 smtClean="0"/>
                <a:t>по </a:t>
              </a:r>
              <a:r>
                <a:rPr lang="ru-RU" sz="2400" b="1" dirty="0"/>
                <a:t>развитию малого и среднего предпринимательства  в Липецкой области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200" b="1" kern="1200" dirty="0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8193269" y="2395706"/>
            <a:ext cx="3670549" cy="1372327"/>
            <a:chOff x="3153305" y="1645861"/>
            <a:chExt cx="3062076" cy="572661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3153305" y="1664738"/>
              <a:ext cx="3062076" cy="553784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Скругленный прямоугольник 4"/>
            <p:cNvSpPr txBox="1"/>
            <p:nvPr/>
          </p:nvSpPr>
          <p:spPr>
            <a:xfrm>
              <a:off x="3185745" y="1645861"/>
              <a:ext cx="3029636" cy="5213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/>
                <a:t>Начальники отраслевых управлений администрации Липецкой </a:t>
              </a:r>
              <a:r>
                <a:rPr lang="ru-RU" sz="1600" b="1" kern="1200" dirty="0" smtClean="0"/>
                <a:t>области и администрации </a:t>
              </a:r>
              <a:r>
                <a:rPr lang="ru-RU" sz="1600" b="1" kern="1200" dirty="0" err="1" smtClean="0"/>
                <a:t>г.Липецка</a:t>
              </a:r>
              <a:endParaRPr lang="ru-RU" sz="1600" b="1" kern="1200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79075" y="2350469"/>
            <a:ext cx="3670549" cy="1372327"/>
            <a:chOff x="3153305" y="1645861"/>
            <a:chExt cx="3062076" cy="572661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3153305" y="1664738"/>
              <a:ext cx="3062076" cy="553784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 txBox="1"/>
            <p:nvPr/>
          </p:nvSpPr>
          <p:spPr>
            <a:xfrm>
              <a:off x="3185745" y="1645861"/>
              <a:ext cx="3029636" cy="5213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/>
                <a:t>Председатель </a:t>
              </a:r>
              <a:r>
                <a:rPr lang="ru-RU" sz="1600" b="1" kern="1200" dirty="0" smtClean="0"/>
                <a:t>Координационного совета -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/>
                <a:t>глава </a:t>
              </a:r>
              <a:r>
                <a:rPr lang="ru-RU" sz="1600" b="1" kern="1200" dirty="0"/>
                <a:t>администрации </a:t>
              </a:r>
              <a:r>
                <a:rPr lang="ru-RU" sz="1600" b="1" dirty="0" smtClean="0"/>
                <a:t>Липецкой области О.П. </a:t>
              </a:r>
              <a:r>
                <a:rPr lang="ru-RU" sz="1600" b="1" kern="1200" dirty="0" smtClean="0"/>
                <a:t>Королев   </a:t>
              </a:r>
              <a:endParaRPr lang="ru-RU" sz="1600" b="1" kern="1200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244501" y="4209996"/>
            <a:ext cx="3670549" cy="1372327"/>
            <a:chOff x="3153305" y="1645861"/>
            <a:chExt cx="3062076" cy="572661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3153305" y="1664738"/>
              <a:ext cx="3062076" cy="553784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 txBox="1"/>
            <p:nvPr/>
          </p:nvSpPr>
          <p:spPr>
            <a:xfrm>
              <a:off x="3185745" y="1645861"/>
              <a:ext cx="3029636" cy="5213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/>
                <a:t>Председатели отраслевых комитетов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b="1" kern="1200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217961" y="4209996"/>
            <a:ext cx="3670549" cy="1372327"/>
            <a:chOff x="3153305" y="1645861"/>
            <a:chExt cx="3062076" cy="572661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3153305" y="1664738"/>
              <a:ext cx="3062076" cy="553784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 txBox="1"/>
            <p:nvPr/>
          </p:nvSpPr>
          <p:spPr>
            <a:xfrm>
              <a:off x="3185745" y="1645861"/>
              <a:ext cx="3029636" cy="5213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/>
                <a:t>Представители Федеральных органов исполнительной власти</a:t>
              </a:r>
              <a:endParaRPr lang="ru-RU" sz="1600" b="1" kern="1200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205615" y="2360784"/>
            <a:ext cx="3670549" cy="1372327"/>
            <a:chOff x="3153305" y="1645861"/>
            <a:chExt cx="3062076" cy="572661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3153305" y="1664738"/>
              <a:ext cx="3062076" cy="553784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 txBox="1"/>
            <p:nvPr/>
          </p:nvSpPr>
          <p:spPr>
            <a:xfrm>
              <a:off x="3185745" y="1645861"/>
              <a:ext cx="3029636" cy="5213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b="1" kern="1200" dirty="0" smtClean="0"/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/>
                <a:t>Заместитель председателя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/>
                <a:t>Координационного совета-</a:t>
              </a:r>
              <a:endParaRPr lang="ru-RU" sz="1400" b="1" kern="1200" dirty="0" smtClean="0"/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/>
                <a:t>Заместитель главы администрации Липецкой области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/>
                <a:t>А.В. </a:t>
              </a:r>
              <a:r>
                <a:rPr lang="ru-RU" sz="1400" b="1" kern="1200" dirty="0" err="1" smtClean="0"/>
                <a:t>Козодеров</a:t>
              </a:r>
              <a:endParaRPr lang="ru-RU" sz="1400" b="1" kern="1200" dirty="0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8193268" y="4209996"/>
            <a:ext cx="3670549" cy="1372327"/>
            <a:chOff x="3153305" y="1645861"/>
            <a:chExt cx="3062076" cy="572661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3153305" y="1664738"/>
              <a:ext cx="3062076" cy="553784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Скругленный прямоугольник 4"/>
            <p:cNvSpPr txBox="1"/>
            <p:nvPr/>
          </p:nvSpPr>
          <p:spPr>
            <a:xfrm>
              <a:off x="3185745" y="1645861"/>
              <a:ext cx="3029636" cy="5213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/>
                <a:t>Постоянные члены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/>
                <a:t>Координационного совета</a:t>
              </a:r>
              <a:endParaRPr lang="ru-RU" sz="16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427497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916</TotalTime>
  <Words>204</Words>
  <Application>Microsoft Office PowerPoint</Application>
  <PresentationFormat>Произвольный</PresentationFormat>
  <Paragraphs>70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Андрей</cp:lastModifiedBy>
  <cp:revision>35</cp:revision>
  <dcterms:created xsi:type="dcterms:W3CDTF">2016-02-24T17:57:10Z</dcterms:created>
  <dcterms:modified xsi:type="dcterms:W3CDTF">2016-08-01T10:46:18Z</dcterms:modified>
</cp:coreProperties>
</file>